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Tane4ka\AppData\Local\Temp\Rar$DIa5532.43486\обложка 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7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ne4ka\AppData\Local\Temp\Rar$DIa5532.13808\4б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0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ane4ka\AppData\Local\Temp\Rar$DIa5532.17948\5б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5" y="0"/>
            <a:ext cx="9324528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ne4ka\AppData\Local\Temp\Rar$DIa5532.48621\1б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0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ne4ka\AppData\Local\Temp\Rar$DIa5532.3557\2б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" y="0"/>
            <a:ext cx="912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ne4ka\AppData\Local\Temp\Rar$DIa5532.10390\3б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0"/>
            <a:ext cx="9111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i="1" dirty="0" smtClean="0"/>
          </a:p>
          <a:p>
            <a:pPr marL="0" indent="0" algn="ctr">
              <a:buNone/>
            </a:pPr>
            <a:endParaRPr lang="ru-RU" sz="6000" b="1" i="1"/>
          </a:p>
          <a:p>
            <a:pPr marL="0" indent="0" algn="ctr">
              <a:buNone/>
            </a:pPr>
            <a:r>
              <a:rPr lang="ru-RU" sz="6000" b="1" i="1" smtClean="0"/>
              <a:t>СПАСИБО </a:t>
            </a:r>
            <a:r>
              <a:rPr lang="ru-RU" sz="6000" b="1" i="1" dirty="0" smtClean="0"/>
              <a:t>ЗА ВНИМАНИЕ!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42276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Tane4ka</dc:creator>
  <cp:lastModifiedBy>Tane4ka</cp:lastModifiedBy>
  <cp:revision>3</cp:revision>
  <dcterms:created xsi:type="dcterms:W3CDTF">2020-04-13T20:53:49Z</dcterms:created>
  <dcterms:modified xsi:type="dcterms:W3CDTF">2020-04-14T06:57:16Z</dcterms:modified>
</cp:coreProperties>
</file>